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93" r:id="rId20"/>
    <p:sldId id="294" r:id="rId21"/>
    <p:sldId id="295" r:id="rId22"/>
    <p:sldId id="296" r:id="rId23"/>
    <p:sldId id="276" r:id="rId24"/>
    <p:sldId id="278" r:id="rId25"/>
    <p:sldId id="279" r:id="rId26"/>
    <p:sldId id="285" r:id="rId27"/>
    <p:sldId id="280" r:id="rId28"/>
    <p:sldId id="281" r:id="rId29"/>
    <p:sldId id="282" r:id="rId30"/>
    <p:sldId id="287" r:id="rId31"/>
    <p:sldId id="283" r:id="rId32"/>
    <p:sldId id="284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26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00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82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20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80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94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4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66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99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26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16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EFF94-D27F-42DD-AEA0-1DD757452012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3AF6B-EF42-43E3-BABC-1AA86261AF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30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6800" y="233363"/>
            <a:ext cx="10236200" cy="23876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INTERSUL</a:t>
            </a:r>
            <a:br>
              <a:rPr lang="pt-BR" b="1" dirty="0" smtClean="0"/>
            </a:br>
            <a:r>
              <a:rPr lang="pt-BR" b="1" dirty="0" smtClean="0"/>
              <a:t>Campanha data base Tractebel 2014 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Pesquisa com Trabalhadores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154350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3400"/>
            <a:ext cx="106426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8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228600"/>
            <a:ext cx="10388599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2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241300"/>
            <a:ext cx="10337799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228600"/>
            <a:ext cx="10553699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77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00" y="381000"/>
            <a:ext cx="10096500" cy="52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9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6800" y="233363"/>
            <a:ext cx="10236200" cy="2387600"/>
          </a:xfrm>
        </p:spPr>
        <p:txBody>
          <a:bodyPr>
            <a:normAutofit/>
          </a:bodyPr>
          <a:lstStyle/>
          <a:p>
            <a:r>
              <a:rPr lang="pt-BR" b="1" dirty="0" smtClean="0"/>
              <a:t>Perspectiva Campanha 2014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14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419100"/>
            <a:ext cx="10540999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9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1" y="203200"/>
            <a:ext cx="107442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7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254000"/>
            <a:ext cx="10477499" cy="6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381000"/>
            <a:ext cx="9944099" cy="6134100"/>
          </a:xfrm>
          <a:prstGeom prst="rect">
            <a:avLst/>
          </a:prstGeom>
        </p:spPr>
      </p:pic>
      <p:cxnSp>
        <p:nvCxnSpPr>
          <p:cNvPr id="4" name="Conector de seta reta 3"/>
          <p:cNvCxnSpPr/>
          <p:nvPr/>
        </p:nvCxnSpPr>
        <p:spPr>
          <a:xfrm flipH="1">
            <a:off x="9499600" y="3975100"/>
            <a:ext cx="1333499" cy="127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12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6800" y="233363"/>
            <a:ext cx="10236200" cy="2387600"/>
          </a:xfrm>
        </p:spPr>
        <p:txBody>
          <a:bodyPr>
            <a:normAutofit/>
          </a:bodyPr>
          <a:lstStyle/>
          <a:p>
            <a:r>
              <a:rPr lang="pt-BR" b="1" dirty="0" smtClean="0"/>
              <a:t>Perfil dos Pesquisados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183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431800"/>
            <a:ext cx="10490199" cy="605789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2999" y="4547087"/>
            <a:ext cx="1579001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381000"/>
            <a:ext cx="10960099" cy="6070600"/>
          </a:xfrm>
          <a:prstGeom prst="rect">
            <a:avLst/>
          </a:prstGeom>
        </p:spPr>
      </p:pic>
      <p:cxnSp>
        <p:nvCxnSpPr>
          <p:cNvPr id="5" name="Conector de seta reta 4"/>
          <p:cNvCxnSpPr/>
          <p:nvPr/>
        </p:nvCxnSpPr>
        <p:spPr>
          <a:xfrm flipV="1">
            <a:off x="1778000" y="4140200"/>
            <a:ext cx="3086100" cy="127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457200"/>
            <a:ext cx="11049000" cy="577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20" y="202971"/>
            <a:ext cx="5867979" cy="281962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3201" y="2669838"/>
            <a:ext cx="6788094" cy="408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8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6800" y="233363"/>
            <a:ext cx="10236200" cy="2387600"/>
          </a:xfrm>
        </p:spPr>
        <p:txBody>
          <a:bodyPr>
            <a:normAutofit/>
          </a:bodyPr>
          <a:lstStyle/>
          <a:p>
            <a:r>
              <a:rPr lang="pt-BR" b="1" dirty="0" smtClean="0"/>
              <a:t>Avaliação </a:t>
            </a:r>
            <a:r>
              <a:rPr lang="pt-BR" b="1" dirty="0" smtClean="0"/>
              <a:t>sobre a </a:t>
            </a:r>
            <a:r>
              <a:rPr lang="pt-BR" b="1" dirty="0" smtClean="0"/>
              <a:t>Empresa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8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355600"/>
            <a:ext cx="11188700" cy="56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3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304800"/>
            <a:ext cx="101854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330200"/>
            <a:ext cx="100076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00" y="431800"/>
            <a:ext cx="10083799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68300"/>
            <a:ext cx="10325099" cy="612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6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215900"/>
            <a:ext cx="7404100" cy="642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6800" y="233363"/>
            <a:ext cx="10236200" cy="2387600"/>
          </a:xfrm>
        </p:spPr>
        <p:txBody>
          <a:bodyPr>
            <a:normAutofit/>
          </a:bodyPr>
          <a:lstStyle/>
          <a:p>
            <a:r>
              <a:rPr lang="pt-BR" b="1" dirty="0" smtClean="0"/>
              <a:t>Valorização Profissional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3302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" y="342900"/>
            <a:ext cx="10566399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838200"/>
            <a:ext cx="9156700" cy="42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1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469900"/>
            <a:ext cx="10388599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44500"/>
            <a:ext cx="102108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3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"/>
            <a:ext cx="101346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406400"/>
            <a:ext cx="108712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0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622300"/>
            <a:ext cx="1050290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355600"/>
            <a:ext cx="9626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92100"/>
            <a:ext cx="8255000" cy="64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368300"/>
            <a:ext cx="101092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1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825500"/>
            <a:ext cx="104394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2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6800" y="233363"/>
            <a:ext cx="10236200" cy="2387600"/>
          </a:xfrm>
        </p:spPr>
        <p:txBody>
          <a:bodyPr>
            <a:normAutofit/>
          </a:bodyPr>
          <a:lstStyle/>
          <a:p>
            <a:r>
              <a:rPr lang="pt-BR" b="1" dirty="0" smtClean="0"/>
              <a:t>Avaliação Campanha 2013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96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9" y="241040"/>
            <a:ext cx="5861612" cy="321336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5800" y="3352800"/>
            <a:ext cx="63373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19</Words>
  <Application>Microsoft Office PowerPoint</Application>
  <PresentationFormat>Widescreen</PresentationFormat>
  <Paragraphs>7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Tema do Office</vt:lpstr>
      <vt:lpstr>INTERSUL Campanha data base Tractebel 2014 </vt:lpstr>
      <vt:lpstr>Perfil dos Pesquisados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Avaliação Campanha 2013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Perspectiva Campanha 2014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Avaliação sobre a Empresa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Valorização Profissional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INTERSUL Campanha data base Tractebel 2014</dc:title>
  <dc:creator>usuario</dc:creator>
  <cp:lastModifiedBy>usuario</cp:lastModifiedBy>
  <cp:revision>14</cp:revision>
  <dcterms:created xsi:type="dcterms:W3CDTF">2014-09-11T17:48:46Z</dcterms:created>
  <dcterms:modified xsi:type="dcterms:W3CDTF">2014-09-12T13:39:14Z</dcterms:modified>
</cp:coreProperties>
</file>